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032" y="1750109"/>
            <a:ext cx="7772400" cy="939304"/>
          </a:xfrm>
        </p:spPr>
        <p:txBody>
          <a:bodyPr/>
          <a:lstStyle/>
          <a:p>
            <a:r>
              <a:rPr lang="en-US" sz="4800" b="1" dirty="0" smtClean="0"/>
              <a:t>Unit 3: Plan </a:t>
            </a:r>
            <a:r>
              <a:rPr lang="en-US" sz="4800" b="1" dirty="0" smtClean="0"/>
              <a:t>to be Successful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850777"/>
            <a:ext cx="6815669" cy="2127622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/>
              <a:t>Time Management </a:t>
            </a:r>
            <a:r>
              <a:rPr lang="en-US" sz="3900" b="1" dirty="0" smtClean="0"/>
              <a:t>Skills</a:t>
            </a:r>
          </a:p>
          <a:p>
            <a:endParaRPr lang="en-US" sz="3500" dirty="0"/>
          </a:p>
          <a:p>
            <a:endParaRPr lang="en-US" sz="2400" dirty="0"/>
          </a:p>
          <a:p>
            <a:r>
              <a:rPr lang="en-US" sz="2400" dirty="0"/>
              <a:t>Written by Kathleen McCullough-Zander, MA, RN, CTN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334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nursing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Suggested: need 3 hours of study for every 1 hour of class </a:t>
            </a:r>
          </a:p>
          <a:p>
            <a:r>
              <a:rPr lang="en-US" sz="2800" dirty="0" smtClean="0"/>
              <a:t>English learners may need to multiply this three times!</a:t>
            </a:r>
          </a:p>
          <a:p>
            <a:r>
              <a:rPr lang="en-US" sz="2800" dirty="0" smtClean="0"/>
              <a:t>You will need </a:t>
            </a:r>
            <a:r>
              <a:rPr lang="en-US" sz="2800" u="sng" dirty="0" smtClean="0"/>
              <a:t>much</a:t>
            </a:r>
            <a:r>
              <a:rPr lang="en-US" sz="2800" dirty="0" smtClean="0"/>
              <a:t> more time to study nursing than other college classes you have had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0060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to examine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Hours of work per week</a:t>
            </a:r>
          </a:p>
          <a:p>
            <a:r>
              <a:rPr lang="en-US" sz="2800" dirty="0" smtClean="0"/>
              <a:t>Family responsibilities</a:t>
            </a:r>
          </a:p>
          <a:p>
            <a:r>
              <a:rPr lang="en-US" sz="2800" dirty="0" smtClean="0"/>
              <a:t>How much sleep you need</a:t>
            </a:r>
          </a:p>
          <a:p>
            <a:r>
              <a:rPr lang="en-US" sz="2800" dirty="0" smtClean="0"/>
              <a:t>Commuting time to school &amp; work</a:t>
            </a:r>
          </a:p>
          <a:p>
            <a:r>
              <a:rPr lang="en-US" sz="2800" dirty="0" smtClean="0"/>
              <a:t>How much time do you have for study?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06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an organization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key to success</a:t>
            </a:r>
          </a:p>
          <a:p>
            <a:r>
              <a:rPr lang="en-US" sz="2800" dirty="0" smtClean="0"/>
              <a:t>Look at the syllabus – understand the total amount of work needed for each class</a:t>
            </a:r>
          </a:p>
          <a:p>
            <a:r>
              <a:rPr lang="en-US" sz="2800" dirty="0" smtClean="0"/>
              <a:t>Month-at-a-glance calendars</a:t>
            </a:r>
          </a:p>
          <a:p>
            <a:r>
              <a:rPr lang="en-US" sz="2800" dirty="0" smtClean="0"/>
              <a:t>Weekly calendar – prioritize!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7647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1" y="358964"/>
            <a:ext cx="8233106" cy="5817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6164" y="2460315"/>
            <a:ext cx="145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Assignment 1 due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340" y="3832412"/>
            <a:ext cx="111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Assignment  2 due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8612" y="4548218"/>
            <a:ext cx="104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Care plan due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2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12444" y="-323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http://www.officedocuments.org/wp-content/uploads/2012/04/weekly-calendar-template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91" y="133350"/>
            <a:ext cx="5298842" cy="68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2020" y="1885950"/>
            <a:ext cx="11544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Work on paper</a:t>
            </a:r>
          </a:p>
          <a:p>
            <a:endParaRPr lang="en-US" sz="900" dirty="0" smtClean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900" dirty="0" smtClean="0">
                <a:solidFill>
                  <a:srgbClr val="FF0000"/>
                </a:solidFill>
              </a:rPr>
              <a:t>Meet with study group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9370" y="3863340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Study chapters 2-8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75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Have blocks of time planned for study</a:t>
            </a:r>
          </a:p>
          <a:p>
            <a:r>
              <a:rPr lang="en-US" sz="2800" dirty="0" smtClean="0"/>
              <a:t>Plan for periods of un-interrupted study</a:t>
            </a:r>
          </a:p>
          <a:p>
            <a:r>
              <a:rPr lang="en-US" sz="2800" dirty="0" smtClean="0"/>
              <a:t>Do the most difficult things first</a:t>
            </a:r>
          </a:p>
          <a:p>
            <a:r>
              <a:rPr lang="en-US" sz="2800" dirty="0" smtClean="0"/>
              <a:t>Need to sleep, eat well (</a:t>
            </a:r>
            <a:r>
              <a:rPr lang="en-US" sz="2800" dirty="0" smtClean="0">
                <a:sym typeface="Wingdings" panose="05000000000000000000" pitchFamily="2" charset="2"/>
              </a:rPr>
              <a:t> sugar), &amp; exercise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Start early on big projects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1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nit 3: Plan to be Successful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tudying nursing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You need to examine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Developing an organization plan&amp;quot;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 - &amp;quot;Suggested tips&amp;quot;&quot;/&gt;&lt;property id=&quot;20307&quot; value=&quot;264&quot;/&gt;&lt;/object&gt;&lt;/object&gt;&lt;object type=&quot;8&quot; unique_id=&quot;1001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179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Unit 3: Plan to be Successful</vt:lpstr>
      <vt:lpstr>Studying nursing</vt:lpstr>
      <vt:lpstr>You need to examine</vt:lpstr>
      <vt:lpstr>Developing an organization plan</vt:lpstr>
      <vt:lpstr>PowerPoint Presentation</vt:lpstr>
      <vt:lpstr>PowerPoint Presentation</vt:lpstr>
      <vt:lpstr>Suggested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to be Successful</dc:title>
  <dc:creator>Kathy McCullough-Zander</dc:creator>
  <cp:lastModifiedBy>Sue</cp:lastModifiedBy>
  <cp:revision>11</cp:revision>
  <dcterms:created xsi:type="dcterms:W3CDTF">2014-06-17T14:11:13Z</dcterms:created>
  <dcterms:modified xsi:type="dcterms:W3CDTF">2015-06-12T22:01:29Z</dcterms:modified>
</cp:coreProperties>
</file>