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1" d="100"/>
          <a:sy n="71" d="100"/>
        </p:scale>
        <p:origin x="5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F21304-6900-4FA8-98F1-5BD91919103E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60258-5614-4BB4-B3AC-207559EA0A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70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6/12/2015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Unit 4: Active Learning &amp; </a:t>
            </a:r>
            <a:br>
              <a:rPr lang="en-US" dirty="0" smtClean="0"/>
            </a:br>
            <a:r>
              <a:rPr lang="en-US" dirty="0" smtClean="0"/>
              <a:t>Self-Advocacy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5816" y="5537039"/>
            <a:ext cx="8144134" cy="1117687"/>
          </a:xfrm>
        </p:spPr>
        <p:txBody>
          <a:bodyPr/>
          <a:lstStyle/>
          <a:p>
            <a:r>
              <a:rPr lang="en-US" dirty="0"/>
              <a:t>Written by Kathleen McCullough-Zander, MA, RN, CTN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3418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You just did active learning</a:t>
            </a:r>
          </a:p>
          <a:p>
            <a:r>
              <a:rPr lang="en-US" sz="2800" dirty="0" smtClean="0"/>
              <a:t>Learning by doing-(reading, writing, discussing or problem-solving and not just listening)</a:t>
            </a:r>
          </a:p>
          <a:p>
            <a:r>
              <a:rPr lang="en-US" sz="2800" dirty="0" smtClean="0"/>
              <a:t>Responsibility for learning is on the </a:t>
            </a:r>
            <a:r>
              <a:rPr lang="en-US" sz="2800" u="sng" dirty="0" smtClean="0"/>
              <a:t>learner</a:t>
            </a:r>
            <a:endParaRPr lang="en-US" sz="2800" u="sng" dirty="0"/>
          </a:p>
        </p:txBody>
      </p:sp>
    </p:spTree>
    <p:extLst>
      <p:ext uri="{BB962C8B-B14F-4D97-AF65-F5344CB8AC3E}">
        <p14:creationId xmlns:p14="http://schemas.microsoft.com/office/powerpoint/2010/main" val="2540021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active learning?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During the first 10 minutes of a lecture, students remember about 70% of the information</a:t>
            </a:r>
          </a:p>
          <a:p>
            <a:r>
              <a:rPr lang="en-US" sz="2800" dirty="0" smtClean="0"/>
              <a:t>During the last 10 minutes of a lecture, they remember less than 20% (</a:t>
            </a:r>
            <a:r>
              <a:rPr lang="en-US" sz="2800" dirty="0" err="1" smtClean="0"/>
              <a:t>McKeachie</a:t>
            </a:r>
            <a:r>
              <a:rPr lang="en-US" sz="2800" dirty="0" smtClean="0"/>
              <a:t>, 1986)</a:t>
            </a:r>
          </a:p>
          <a:p>
            <a:r>
              <a:rPr lang="en-US" sz="2800" dirty="0" smtClean="0"/>
              <a:t>Passive learning is not retained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8266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learning in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Memorization of facts is not enough</a:t>
            </a:r>
          </a:p>
          <a:p>
            <a:r>
              <a:rPr lang="en-US" sz="2800" dirty="0"/>
              <a:t>Students need the higher </a:t>
            </a:r>
            <a:r>
              <a:rPr lang="en-US" sz="2800" dirty="0" smtClean="0"/>
              <a:t>level skills </a:t>
            </a:r>
            <a:r>
              <a:rPr lang="en-US" sz="2800" dirty="0"/>
              <a:t>of analysis and synthesis</a:t>
            </a:r>
          </a:p>
          <a:p>
            <a:r>
              <a:rPr lang="en-US" sz="2800" dirty="0" smtClean="0"/>
              <a:t>Need to apply information in caring for patients</a:t>
            </a:r>
          </a:p>
        </p:txBody>
      </p:sp>
    </p:spTree>
    <p:extLst>
      <p:ext uri="{BB962C8B-B14F-4D97-AF65-F5344CB8AC3E}">
        <p14:creationId xmlns:p14="http://schemas.microsoft.com/office/powerpoint/2010/main" val="39205363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Successful nursing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Do all the reading prior to class and be ready to </a:t>
            </a:r>
            <a:r>
              <a:rPr lang="en-US" sz="2800" u="sng" dirty="0" smtClean="0"/>
              <a:t>apply</a:t>
            </a:r>
            <a:r>
              <a:rPr lang="en-US" sz="2800" dirty="0" smtClean="0"/>
              <a:t> the information</a:t>
            </a:r>
          </a:p>
          <a:p>
            <a:r>
              <a:rPr lang="en-US" sz="2800" dirty="0" smtClean="0"/>
              <a:t>Student responsible for own learning – must seek out information, ask questions, figure out where to find answers</a:t>
            </a:r>
          </a:p>
          <a:p>
            <a:r>
              <a:rPr lang="en-US" sz="2800" dirty="0" smtClean="0"/>
              <a:t>Student must seek help if not doing well</a:t>
            </a:r>
          </a:p>
        </p:txBody>
      </p:sp>
    </p:spTree>
    <p:extLst>
      <p:ext uri="{BB962C8B-B14F-4D97-AF65-F5344CB8AC3E}">
        <p14:creationId xmlns:p14="http://schemas.microsoft.com/office/powerpoint/2010/main" val="17454945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 smtClean="0"/>
              <a:t>McKeachie</a:t>
            </a:r>
            <a:r>
              <a:rPr lang="en-US" sz="1800" dirty="0" smtClean="0"/>
              <a:t>, W.J. (1986). </a:t>
            </a:r>
            <a:r>
              <a:rPr lang="en-US" sz="1800" i="1" dirty="0" smtClean="0"/>
              <a:t>Teaching tips: A guidebook for the beginning college teacher. 	</a:t>
            </a:r>
            <a:r>
              <a:rPr lang="en-US" sz="1800" dirty="0" smtClean="0"/>
              <a:t>Lexington, MA: Houghton Mifflin.</a:t>
            </a:r>
            <a:r>
              <a:rPr lang="en-US" sz="1800" i="1" dirty="0" smtClean="0"/>
              <a:t> </a:t>
            </a:r>
            <a:endParaRPr lang="en-US" sz="1800" i="1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045080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Unit 4: Active Learning &amp;amp;  Self-Advocacy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Active learning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Why use active learning?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Active learning in nursing&amp;quot;&quot;/&gt;&lt;property id=&quot;20307&quot; value=&quot;259&quot;/&gt;&lt;/object&gt;&lt;object type=&quot;3&quot; unique_id=&quot;10007&quot;&gt;&lt;property id=&quot;20148&quot; value=&quot;5&quot;/&gt;&lt;property id=&quot;20300&quot; value=&quot;Slide 5 - &amp;quot;Successful nursing students&amp;quot;&quot;/&gt;&lt;property id=&quot;20307&quot; value=&quot;260&quot;/&gt;&lt;/object&gt;&lt;object type=&quot;3&quot; unique_id=&quot;10008&quot;&gt;&lt;property id=&quot;20148&quot; value=&quot;5&quot;/&gt;&lt;property id=&quot;20300&quot; value=&quot;Slide 6 - &amp;quot;Reference&amp;quot;&quot;/&gt;&lt;property id=&quot;20307&quot; value=&quot;261&quot;/&gt;&lt;/object&gt;&lt;/object&gt;&lt;object type=&quot;8&quot; unique_id=&quot;1001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54</TotalTime>
  <Words>186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Trebuchet MS</vt:lpstr>
      <vt:lpstr>Berlin</vt:lpstr>
      <vt:lpstr>Unit 4: Active Learning &amp;  Self-Advocacy</vt:lpstr>
      <vt:lpstr>Active learning</vt:lpstr>
      <vt:lpstr>Why use active learning?</vt:lpstr>
      <vt:lpstr>Active learning in nursing</vt:lpstr>
      <vt:lpstr>Successful nursing students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Learning &amp;  Self-Advocacy</dc:title>
  <dc:creator>Kathy McCullough-Zander</dc:creator>
  <cp:lastModifiedBy>Sue</cp:lastModifiedBy>
  <cp:revision>9</cp:revision>
  <cp:lastPrinted>2014-06-23T16:37:07Z</cp:lastPrinted>
  <dcterms:created xsi:type="dcterms:W3CDTF">2014-06-23T15:54:55Z</dcterms:created>
  <dcterms:modified xsi:type="dcterms:W3CDTF">2015-06-12T22:02:10Z</dcterms:modified>
</cp:coreProperties>
</file>