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BC3D-23AF-423A-91D0-BE917E6A2A4A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2DB9-BA1A-47C3-8538-897A5AA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3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3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12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1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6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4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11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3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8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7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1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220" y="2677955"/>
            <a:ext cx="8122024" cy="1515533"/>
          </a:xfrm>
        </p:spPr>
        <p:txBody>
          <a:bodyPr/>
          <a:lstStyle/>
          <a:p>
            <a:r>
              <a:rPr lang="en-US" b="1" dirty="0" smtClean="0"/>
              <a:t>Unit </a:t>
            </a:r>
            <a:r>
              <a:rPr lang="en-US" b="1" dirty="0" smtClean="0"/>
              <a:t>9: Self-care </a:t>
            </a:r>
            <a:r>
              <a:rPr lang="en-US" b="1" dirty="0"/>
              <a:t>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reducing </a:t>
            </a:r>
            <a:r>
              <a:rPr lang="en-US" b="1" dirty="0"/>
              <a:t>test anxiety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4370291"/>
            <a:ext cx="6815669" cy="779933"/>
          </a:xfrm>
        </p:spPr>
        <p:txBody>
          <a:bodyPr>
            <a:normAutofit/>
          </a:bodyPr>
          <a:lstStyle/>
          <a:p>
            <a:r>
              <a:rPr lang="en-US" dirty="0"/>
              <a:t>Written by Kathleen McCullough-Zander, MA, RN, CTN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3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720" y="645956"/>
            <a:ext cx="9601196" cy="1303867"/>
          </a:xfrm>
        </p:spPr>
        <p:txBody>
          <a:bodyPr/>
          <a:lstStyle/>
          <a:p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2" y="1949823"/>
            <a:ext cx="10269070" cy="4437529"/>
          </a:xfrm>
        </p:spPr>
        <p:txBody>
          <a:bodyPr>
            <a:noAutofit/>
          </a:bodyPr>
          <a:lstStyle/>
          <a:p>
            <a:r>
              <a:rPr lang="en-US" sz="2800" dirty="0" smtClean="0"/>
              <a:t>Body’s way of reacting to a challenge or threat</a:t>
            </a:r>
          </a:p>
          <a:p>
            <a:r>
              <a:rPr lang="en-US" sz="2800" dirty="0" smtClean="0"/>
              <a:t>Health care providers have higher levels of stress than other workers</a:t>
            </a:r>
          </a:p>
          <a:p>
            <a:r>
              <a:rPr lang="en-US" sz="2800" dirty="0" smtClean="0"/>
              <a:t>Nurses have higher levels than other health care providers</a:t>
            </a:r>
          </a:p>
          <a:p>
            <a:r>
              <a:rPr lang="en-US" sz="2800" dirty="0" smtClean="0"/>
              <a:t>Stressors for nursing students:</a:t>
            </a:r>
          </a:p>
          <a:p>
            <a:pPr marL="0" indent="0">
              <a:buNone/>
            </a:pPr>
            <a:r>
              <a:rPr lang="en-US" sz="2800" dirty="0" smtClean="0"/>
              <a:t>		1. academic stress (tests, fear of failure)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2. clinical stress (fear of harming a patient)</a:t>
            </a:r>
          </a:p>
          <a:p>
            <a:pPr marL="0" indent="0">
              <a:buNone/>
            </a:pPr>
            <a:r>
              <a:rPr lang="en-US" sz="2800" dirty="0" smtClean="0"/>
              <a:t>		3. personal/social stress (financial, family)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49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of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83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ym typeface="Wingdings" panose="05000000000000000000" pitchFamily="2" charset="2"/>
              </a:rPr>
              <a:t> heart rate and blood pressure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 muscle tension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  anxiety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  immune function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  memory and thinking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4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Negative coping 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Eating junk food – especially sugar</a:t>
            </a:r>
          </a:p>
          <a:p>
            <a:r>
              <a:rPr lang="en-US" sz="2800" b="1" dirty="0" smtClean="0"/>
              <a:t>Smoking</a:t>
            </a:r>
          </a:p>
          <a:p>
            <a:r>
              <a:rPr lang="en-US" sz="2800" b="1" dirty="0" smtClean="0"/>
              <a:t>Drinking</a:t>
            </a:r>
          </a:p>
          <a:p>
            <a:r>
              <a:rPr lang="en-US" sz="2800" b="1" dirty="0" smtClean="0"/>
              <a:t>Drug use</a:t>
            </a:r>
          </a:p>
          <a:p>
            <a:r>
              <a:rPr lang="en-US" sz="2800" b="1" dirty="0" smtClean="0"/>
              <a:t>Inactivity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12" y="1752606"/>
            <a:ext cx="9614647" cy="1822514"/>
          </a:xfrm>
        </p:spPr>
        <p:txBody>
          <a:bodyPr>
            <a:normAutofit/>
          </a:bodyPr>
          <a:lstStyle/>
          <a:p>
            <a:r>
              <a:rPr lang="en-US" b="1" dirty="0" smtClean="0"/>
              <a:t>Nurses need to be role-models in primary prevention &amp; health promotion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4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Healthy stress reduction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482" y="2560320"/>
            <a:ext cx="5414862" cy="378669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Healthy diet – reduce sugar and excess caffeine</a:t>
            </a:r>
          </a:p>
          <a:p>
            <a:r>
              <a:rPr lang="en-US" sz="2800" b="1" dirty="0"/>
              <a:t>Adequate sleep</a:t>
            </a:r>
          </a:p>
          <a:p>
            <a:r>
              <a:rPr lang="en-US" sz="2800" b="1" dirty="0"/>
              <a:t>Music</a:t>
            </a:r>
          </a:p>
          <a:p>
            <a:r>
              <a:rPr lang="en-US" sz="2800" b="1" dirty="0" smtClean="0"/>
              <a:t>Prayer</a:t>
            </a:r>
          </a:p>
          <a:p>
            <a:r>
              <a:rPr lang="en-US" sz="2800" b="1" dirty="0" smtClean="0"/>
              <a:t>Breathing exercises</a:t>
            </a:r>
          </a:p>
          <a:p>
            <a:r>
              <a:rPr lang="en-US" sz="2800" b="1" dirty="0" smtClean="0"/>
              <a:t>Guided relaxation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Massage</a:t>
            </a:r>
          </a:p>
          <a:p>
            <a:r>
              <a:rPr lang="en-US" sz="2800" b="1" dirty="0" smtClean="0"/>
              <a:t>Yoga</a:t>
            </a:r>
            <a:endParaRPr lang="en-US" sz="2800" b="1" dirty="0"/>
          </a:p>
          <a:p>
            <a:r>
              <a:rPr lang="en-US" sz="2800" b="1" dirty="0"/>
              <a:t>Meditation</a:t>
            </a:r>
          </a:p>
          <a:p>
            <a:r>
              <a:rPr lang="en-US" sz="2800" b="1" dirty="0"/>
              <a:t>Laughter</a:t>
            </a:r>
          </a:p>
          <a:p>
            <a:r>
              <a:rPr lang="en-US" sz="2800" b="1" dirty="0"/>
              <a:t>Exercise, exercise, exercise!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3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Lowers stress</a:t>
            </a:r>
          </a:p>
          <a:p>
            <a:r>
              <a:rPr lang="en-US" sz="2800" b="1" dirty="0" smtClean="0"/>
              <a:t>Strengthens the immune system</a:t>
            </a:r>
          </a:p>
          <a:p>
            <a:r>
              <a:rPr lang="en-US" sz="2800" b="1" dirty="0" smtClean="0"/>
              <a:t>Appears to lengthen life span</a:t>
            </a:r>
          </a:p>
          <a:p>
            <a:r>
              <a:rPr lang="en-US" sz="2800" b="1" dirty="0" smtClean="0"/>
              <a:t>Used for centuries in many, many cultures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3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It’s not the stress in your life -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It’s how you deal with the stress!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4052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nit 9: Self-care and  reducing test anxiety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tres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Effects of stress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egative coping mechanisms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Nurses need to be role-models in primary prevention &amp;amp; health promotion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Healthy stress reduction techniques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Meditation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It’s not the stress in your life - &amp;quot;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164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Organic</vt:lpstr>
      <vt:lpstr>Unit 9: Self-care and  reducing test anxiety  </vt:lpstr>
      <vt:lpstr>Stress</vt:lpstr>
      <vt:lpstr>Effects of stress</vt:lpstr>
      <vt:lpstr>Negative coping mechanisms</vt:lpstr>
      <vt:lpstr>Nurses need to be role-models in primary prevention &amp; health promotion</vt:lpstr>
      <vt:lpstr>Healthy stress reduction techniques</vt:lpstr>
      <vt:lpstr>Meditation</vt:lpstr>
      <vt:lpstr>It’s not the stress in your life -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</dc:title>
  <dc:creator>Kathy McCullough-Zander</dc:creator>
  <cp:lastModifiedBy>Sue</cp:lastModifiedBy>
  <cp:revision>8</cp:revision>
  <cp:lastPrinted>2014-07-03T17:17:26Z</cp:lastPrinted>
  <dcterms:created xsi:type="dcterms:W3CDTF">2014-07-03T16:26:49Z</dcterms:created>
  <dcterms:modified xsi:type="dcterms:W3CDTF">2015-06-12T22:15:44Z</dcterms:modified>
</cp:coreProperties>
</file>